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291" r:id="rId12"/>
    <p:sldId id="328" r:id="rId1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AC23C17D-76A8-3D21-6F5A-5C695FC2EDDB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026912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Dùng diagram để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060077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555152"/>
            <a:ext cx="34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https://www.youtube.com/watch?v=KIpqvelFw9E&amp;feature=youtu.be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đánh giá, phân bổ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3858</TotalTime>
  <Words>230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392</cp:revision>
  <dcterms:created xsi:type="dcterms:W3CDTF">2021-01-26T20:04:04Z</dcterms:created>
  <dcterms:modified xsi:type="dcterms:W3CDTF">2023-05-31T08:35:09Z</dcterms:modified>
  <cp:category>9Slide.vn</cp:category>
</cp:coreProperties>
</file>